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2.xml" ContentType="application/vnd.openxmlformats-officedocument.presentationml.notesSlide+xml"/>
  <Override PartName="/ppt/tags/tag62.xml" ContentType="application/vnd.openxmlformats-officedocument.presentationml.tags+xml"/>
  <Override PartName="/ppt/notesSlides/notesSlide3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0"/>
  </p:notesMasterIdLst>
  <p:handoutMasterIdLst>
    <p:handoutMasterId r:id="rId81"/>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636" r:id="rId31"/>
    <p:sldId id="447" r:id="rId32"/>
    <p:sldId id="618" r:id="rId33"/>
    <p:sldId id="610" r:id="rId34"/>
    <p:sldId id="608" r:id="rId35"/>
    <p:sldId id="609" r:id="rId36"/>
    <p:sldId id="607" r:id="rId37"/>
    <p:sldId id="544" r:id="rId38"/>
    <p:sldId id="545" r:id="rId39"/>
    <p:sldId id="536" r:id="rId40"/>
    <p:sldId id="477" r:id="rId41"/>
    <p:sldId id="478" r:id="rId42"/>
    <p:sldId id="593" r:id="rId43"/>
    <p:sldId id="578" r:id="rId44"/>
    <p:sldId id="516" r:id="rId45"/>
    <p:sldId id="580" r:id="rId46"/>
    <p:sldId id="464" r:id="rId47"/>
    <p:sldId id="321" r:id="rId48"/>
    <p:sldId id="439" r:id="rId49"/>
    <p:sldId id="505" r:id="rId50"/>
    <p:sldId id="512" r:id="rId51"/>
    <p:sldId id="462" r:id="rId52"/>
    <p:sldId id="601" r:id="rId53"/>
    <p:sldId id="602" r:id="rId54"/>
    <p:sldId id="612" r:id="rId55"/>
    <p:sldId id="613" r:id="rId56"/>
    <p:sldId id="626" r:id="rId57"/>
    <p:sldId id="619" r:id="rId58"/>
    <p:sldId id="635" r:id="rId59"/>
    <p:sldId id="620" r:id="rId60"/>
    <p:sldId id="621" r:id="rId61"/>
    <p:sldId id="622" r:id="rId62"/>
    <p:sldId id="623" r:id="rId63"/>
    <p:sldId id="624" r:id="rId64"/>
    <p:sldId id="627" r:id="rId65"/>
    <p:sldId id="564" r:id="rId66"/>
    <p:sldId id="581" r:id="rId67"/>
    <p:sldId id="588" r:id="rId68"/>
    <p:sldId id="589" r:id="rId69"/>
    <p:sldId id="590" r:id="rId70"/>
    <p:sldId id="566" r:id="rId71"/>
    <p:sldId id="586" r:id="rId72"/>
    <p:sldId id="582" r:id="rId73"/>
    <p:sldId id="541" r:id="rId74"/>
    <p:sldId id="542" r:id="rId75"/>
    <p:sldId id="538" r:id="rId76"/>
    <p:sldId id="592" r:id="rId77"/>
    <p:sldId id="429" r:id="rId78"/>
    <p:sldId id="473" r:id="rId79"/>
  </p:sldIdLst>
  <p:sldSz cx="9144000" cy="6858000" type="screen4x3"/>
  <p:notesSz cx="7099300" cy="10234613"/>
  <p:embeddedFontLst>
    <p:embeddedFont>
      <p:font typeface="Candara" panose="020E0502030303020204" pitchFamily="34" charset="0"/>
      <p:regular r:id="rId82"/>
      <p:bold r:id="rId83"/>
      <p:italic r:id="rId84"/>
      <p:boldItalic r:id="rId85"/>
    </p:embeddedFont>
    <p:embeddedFont>
      <p:font typeface="Times" panose="02020603050405020304" pitchFamily="18" charset="0"/>
      <p:regular r:id="rId86"/>
      <p:bold r:id="rId87"/>
      <p:italic r:id="rId88"/>
      <p:boldItalic r:id="rId89"/>
    </p:embeddedFont>
    <p:embeddedFont>
      <p:font typeface="Cambria Math" panose="02040503050406030204" pitchFamily="18" charset="0"/>
      <p:regular r:id="rId90"/>
    </p:embeddedFont>
    <p:embeddedFont>
      <p:font typeface="Century Gothic" panose="020B0502020202020204" pitchFamily="34" charset="0"/>
      <p:regular r:id="rId91"/>
      <p:bold r:id="rId92"/>
      <p:italic r:id="rId93"/>
      <p:boldItalic r:id="rId94"/>
    </p:embeddedFont>
    <p:embeddedFont>
      <p:font typeface="GreekC" panose="020B0604020202020204" charset="0"/>
      <p:regular r:id="rId95"/>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636"/>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83" d="100"/>
          <a:sy n="83" d="100"/>
        </p:scale>
        <p:origin x="998" y="72"/>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2.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29</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When we mix harder the eddies get smaller!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33</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38</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44</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45</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46</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US" dirty="0" smtClean="0"/>
              <a:t>Deriving the equations</a:t>
            </a:r>
            <a:r>
              <a:rPr lang="en-US" baseline="0" dirty="0" smtClean="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49</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51</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62</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74</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75</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76</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0.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6.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7.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image" Target="../media/image49.png"/><Relationship Id="rId5" Type="http://schemas.openxmlformats.org/officeDocument/2006/relationships/tags" Target="../tags/tag29.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8.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3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3.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32.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4.vml"/><Relationship Id="rId6" Type="http://schemas.openxmlformats.org/officeDocument/2006/relationships/tags" Target="../tags/tag36.xml"/><Relationship Id="rId11" Type="http://schemas.openxmlformats.org/officeDocument/2006/relationships/oleObject" Target="../embeddings/oleObject4.bin"/><Relationship Id="rId5" Type="http://schemas.openxmlformats.org/officeDocument/2006/relationships/tags" Target="../tags/tag35.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4.xml"/><Relationship Id="rId9" Type="http://schemas.openxmlformats.org/officeDocument/2006/relationships/oleObject" Target="../embeddings/oleObject3.bin"/><Relationship Id="rId14" Type="http://schemas.openxmlformats.org/officeDocument/2006/relationships/image" Target="../media/image58.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4.png"/><Relationship Id="rId5" Type="http://schemas.openxmlformats.org/officeDocument/2006/relationships/tags" Target="../tags/tag43.xml"/><Relationship Id="rId10" Type="http://schemas.openxmlformats.org/officeDocument/2006/relationships/image" Target="../media/image73.png"/><Relationship Id="rId4" Type="http://schemas.openxmlformats.org/officeDocument/2006/relationships/tags" Target="../tags/tag42.xml"/><Relationship Id="rId9" Type="http://schemas.openxmlformats.org/officeDocument/2006/relationships/image" Target="../media/image63.pn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7.xml"/><Relationship Id="rId7" Type="http://schemas.openxmlformats.org/officeDocument/2006/relationships/image" Target="../media/image8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8.png"/><Relationship Id="rId3" Type="http://schemas.openxmlformats.org/officeDocument/2006/relationships/tags" Target="../tags/tag50.xml"/><Relationship Id="rId7" Type="http://schemas.openxmlformats.org/officeDocument/2006/relationships/notesSlide" Target="../notesSlides/notesSlide30.xml"/><Relationship Id="rId12" Type="http://schemas.openxmlformats.org/officeDocument/2006/relationships/image" Target="../media/image87.png"/><Relationship Id="rId2" Type="http://schemas.openxmlformats.org/officeDocument/2006/relationships/tags" Target="../tags/tag49.xml"/><Relationship Id="rId16" Type="http://schemas.openxmlformats.org/officeDocument/2006/relationships/image" Target="../media/image91.png"/><Relationship Id="rId1" Type="http://schemas.openxmlformats.org/officeDocument/2006/relationships/tags" Target="../tags/tag48.xml"/><Relationship Id="rId6" Type="http://schemas.openxmlformats.org/officeDocument/2006/relationships/slideLayout" Target="../slideLayouts/slideLayout16.xml"/><Relationship Id="rId11" Type="http://schemas.openxmlformats.org/officeDocument/2006/relationships/image" Target="../media/image86.wmf"/><Relationship Id="rId5" Type="http://schemas.openxmlformats.org/officeDocument/2006/relationships/tags" Target="../tags/tag52.xml"/><Relationship Id="rId15" Type="http://schemas.openxmlformats.org/officeDocument/2006/relationships/image" Target="../media/image90.png"/><Relationship Id="rId10" Type="http://schemas.openxmlformats.org/officeDocument/2006/relationships/image" Target="../media/image85.wmf"/><Relationship Id="rId4" Type="http://schemas.openxmlformats.org/officeDocument/2006/relationships/tags" Target="../tags/tag51.xml"/><Relationship Id="rId9" Type="http://schemas.openxmlformats.org/officeDocument/2006/relationships/image" Target="../media/image84.wmf"/><Relationship Id="rId14" Type="http://schemas.openxmlformats.org/officeDocument/2006/relationships/image" Target="../media/image89.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5.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tags" Target="../tags/tag54.xml"/><Relationship Id="rId16" Type="http://schemas.openxmlformats.org/officeDocument/2006/relationships/image" Target="../media/image9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3.png"/><Relationship Id="rId5" Type="http://schemas.openxmlformats.org/officeDocument/2006/relationships/tags" Target="../tags/tag57.xml"/><Relationship Id="rId15" Type="http://schemas.openxmlformats.org/officeDocument/2006/relationships/image" Target="../media/image97.png"/><Relationship Id="rId10" Type="http://schemas.openxmlformats.org/officeDocument/2006/relationships/image" Target="../media/image92.emf"/><Relationship Id="rId4" Type="http://schemas.openxmlformats.org/officeDocument/2006/relationships/tags" Target="../tags/tag56.xml"/><Relationship Id="rId9" Type="http://schemas.openxmlformats.org/officeDocument/2006/relationships/notesSlide" Target="../notesSlides/notesSlide31.xml"/><Relationship Id="rId1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5.vml"/><Relationship Id="rId6" Type="http://schemas.openxmlformats.org/officeDocument/2006/relationships/image" Target="../media/image101.png"/><Relationship Id="rId5" Type="http://schemas.openxmlformats.org/officeDocument/2006/relationships/notesSlide" Target="../notesSlides/notesSlide32.xml"/><Relationship Id="rId10" Type="http://schemas.openxmlformats.org/officeDocument/2006/relationships/image" Target="../media/image103.png"/><Relationship Id="rId4" Type="http://schemas.openxmlformats.org/officeDocument/2006/relationships/slideLayout" Target="../slideLayouts/slideLayout19.xml"/><Relationship Id="rId9"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62.xml"/><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09.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64.xml"/><Relationship Id="rId16" Type="http://schemas.openxmlformats.org/officeDocument/2006/relationships/image" Target="../media/image112.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7.png"/><Relationship Id="rId5" Type="http://schemas.openxmlformats.org/officeDocument/2006/relationships/tags" Target="../tags/tag67.xml"/><Relationship Id="rId15" Type="http://schemas.openxmlformats.org/officeDocument/2006/relationships/image" Target="../media/image111.png"/><Relationship Id="rId10" Type="http://schemas.openxmlformats.org/officeDocument/2006/relationships/image" Target="../media/image106.wmf"/><Relationship Id="rId4" Type="http://schemas.openxmlformats.org/officeDocument/2006/relationships/tags" Target="../tags/tag66.xml"/><Relationship Id="rId9" Type="http://schemas.openxmlformats.org/officeDocument/2006/relationships/notesSlide" Target="../notesSlides/notesSlide34.xml"/><Relationship Id="rId14" Type="http://schemas.openxmlformats.org/officeDocument/2006/relationships/image" Target="../media/image110.png"/></Relationships>
</file>

<file path=ppt/slides/_rels/slide5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72.xml"/><Relationship Id="rId7" Type="http://schemas.openxmlformats.org/officeDocument/2006/relationships/image" Target="../media/image11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4.png"/><Relationship Id="rId5" Type="http://schemas.openxmlformats.org/officeDocument/2006/relationships/slideLayout" Target="../slideLayouts/slideLayout16.xml"/><Relationship Id="rId4" Type="http://schemas.openxmlformats.org/officeDocument/2006/relationships/tags" Target="../tags/tag73.xml"/><Relationship Id="rId9"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76.xml"/><Relationship Id="rId7" Type="http://schemas.openxmlformats.org/officeDocument/2006/relationships/image" Target="../media/image11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5.xml"/><Relationship Id="rId5" Type="http://schemas.openxmlformats.org/officeDocument/2006/relationships/slideLayout" Target="../slideLayouts/slideLayout16.xml"/><Relationship Id="rId10" Type="http://schemas.openxmlformats.org/officeDocument/2006/relationships/image" Target="../media/image121.png"/><Relationship Id="rId4" Type="http://schemas.openxmlformats.org/officeDocument/2006/relationships/tags" Target="../tags/tag77.xml"/><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125.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24.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3.png"/><Relationship Id="rId5" Type="http://schemas.openxmlformats.org/officeDocument/2006/relationships/tags" Target="../tags/tag83.xml"/><Relationship Id="rId10" Type="http://schemas.openxmlformats.org/officeDocument/2006/relationships/image" Target="../media/image122.png"/><Relationship Id="rId4" Type="http://schemas.openxmlformats.org/officeDocument/2006/relationships/tags" Target="../tags/tag82.xml"/><Relationship Id="rId9" Type="http://schemas.openxmlformats.org/officeDocument/2006/relationships/image" Target="../media/image111.png"/><Relationship Id="rId14" Type="http://schemas.openxmlformats.org/officeDocument/2006/relationships/image" Target="../media/image126.png"/></Relationships>
</file>

<file path=ppt/slides/_rels/slide5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87.xml"/><Relationship Id="rId7" Type="http://schemas.openxmlformats.org/officeDocument/2006/relationships/image" Target="../media/image9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7.png"/><Relationship Id="rId5" Type="http://schemas.openxmlformats.org/officeDocument/2006/relationships/slideLayout" Target="../slideLayouts/slideLayout19.xml"/><Relationship Id="rId4" Type="http://schemas.openxmlformats.org/officeDocument/2006/relationships/tags" Target="../tags/tag88.xml"/><Relationship Id="rId9" Type="http://schemas.openxmlformats.org/officeDocument/2006/relationships/image" Target="../media/image129.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5.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1.png"/><Relationship Id="rId17" Type="http://schemas.openxmlformats.org/officeDocument/2006/relationships/image" Target="../media/image135.png"/><Relationship Id="rId2" Type="http://schemas.openxmlformats.org/officeDocument/2006/relationships/tags" Target="../tags/tag90.xml"/><Relationship Id="rId16" Type="http://schemas.openxmlformats.org/officeDocument/2006/relationships/image" Target="../media/image134.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30.png"/><Relationship Id="rId5" Type="http://schemas.openxmlformats.org/officeDocument/2006/relationships/tags" Target="../tags/tag93.xml"/><Relationship Id="rId15" Type="http://schemas.openxmlformats.org/officeDocument/2006/relationships/image" Target="../media/image133.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7.xml"/><Relationship Id="rId14"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98.xml"/><Relationship Id="rId7" Type="http://schemas.openxmlformats.org/officeDocument/2006/relationships/image" Target="../media/image135.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9.png"/><Relationship Id="rId5" Type="http://schemas.openxmlformats.org/officeDocument/2006/relationships/tags" Target="../tags/tag100.xml"/><Relationship Id="rId10" Type="http://schemas.openxmlformats.org/officeDocument/2006/relationships/image" Target="../media/image138.png"/><Relationship Id="rId4" Type="http://schemas.openxmlformats.org/officeDocument/2006/relationships/tags" Target="../tags/tag99.xml"/><Relationship Id="rId9" Type="http://schemas.openxmlformats.org/officeDocument/2006/relationships/image" Target="../media/image137.png"/></Relationships>
</file>

<file path=ppt/slides/_rels/slide6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tags" Target="../tags/tag103.xml"/><Relationship Id="rId7" Type="http://schemas.openxmlformats.org/officeDocument/2006/relationships/slideLayout" Target="../slideLayouts/slideLayout19.xml"/><Relationship Id="rId12" Type="http://schemas.openxmlformats.org/officeDocument/2006/relationships/image" Target="../media/image14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3.png"/><Relationship Id="rId5" Type="http://schemas.openxmlformats.org/officeDocument/2006/relationships/tags" Target="../tags/tag105.xml"/><Relationship Id="rId10"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46.wmf"/><Relationship Id="rId4"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8.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50.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a:t>
            </a:r>
            <a:r>
              <a:rPr lang="en-US" sz="3600" dirty="0" smtClean="0"/>
              <a:t>Safe Water on Tap</a:t>
            </a:r>
            <a:endParaRPr lang="en-US" sz="3600" dirty="0"/>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t>
                </a:r>
                <a:r>
                  <a:rPr lang="en-US" dirty="0" smtClean="0"/>
                  <a:t>as </a:t>
                </a:r>
                <a:r>
                  <a:rPr lang="en-US" dirty="0"/>
                  <a:t>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a:t>
            </a:r>
            <a:r>
              <a:rPr lang="en-US" dirty="0" smtClean="0"/>
              <a:t>constraints for Rapid Mix (uncertain if RM is needed!)</a:t>
            </a:r>
            <a:endParaRPr lang="en-US" dirty="0"/>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52"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15"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96"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75"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76"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77"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0"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a:t>
            </a:r>
            <a:r>
              <a:rPr lang="en-US" b="1" dirty="0" smtClean="0"/>
              <a:t>coagulants</a:t>
            </a:r>
          </a:p>
          <a:p>
            <a:r>
              <a:rPr lang="en-US" b="1" dirty="0" smtClean="0"/>
              <a:t>No equations based on this hypothesis for water treatment </a:t>
            </a:r>
            <a:endParaRPr lang="en-US" b="1" dirty="0"/>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32"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155726</TotalTime>
  <Words>5820</Words>
  <Application>Microsoft Office PowerPoint</Application>
  <PresentationFormat>On-screen Show (4:3)</PresentationFormat>
  <Paragraphs>666</Paragraphs>
  <Slides>76</Slides>
  <Notes>46</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76</vt:i4>
      </vt:variant>
    </vt:vector>
  </HeadingPairs>
  <TitlesOfParts>
    <vt:vector size="92" baseType="lpstr">
      <vt:lpstr>Candara</vt:lpstr>
      <vt:lpstr>Times</vt:lpstr>
      <vt:lpstr>Cambria Math</vt:lpstr>
      <vt:lpstr>Times New Roman</vt:lpstr>
      <vt:lpstr>Century Gothic</vt:lpstr>
      <vt:lpstr>Arial</vt:lpstr>
      <vt:lpstr>Symbol</vt:lpstr>
      <vt:lpstr>Wingdings</vt:lpstr>
      <vt:lpstr>GreekC</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 for Rapid Mix (uncertain if RM is needed!)</vt:lpstr>
      <vt:lpstr>Turbulence – Mixing – Energy Dissipation</vt:lpstr>
      <vt:lpstr>What is the Energy Dissipation Rate? (see AguaClara textbook)</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4388</cp:revision>
  <cp:lastPrinted>2017-09-18T12:38:31Z</cp:lastPrinted>
  <dcterms:created xsi:type="dcterms:W3CDTF">2006-04-11T13:01:40Z</dcterms:created>
  <dcterms:modified xsi:type="dcterms:W3CDTF">2019-09-27T15:59:43Z</dcterms:modified>
</cp:coreProperties>
</file>